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62" r:id="rId3"/>
    <p:sldId id="259" r:id="rId4"/>
    <p:sldId id="261" r:id="rId5"/>
    <p:sldId id="263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4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3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96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5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25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2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4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7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1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7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3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9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7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3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6" y="114973"/>
            <a:ext cx="1105123" cy="131579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08" y="546088"/>
            <a:ext cx="3029975" cy="168074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125" y="675677"/>
            <a:ext cx="2633700" cy="155115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331" y="675676"/>
            <a:ext cx="2536366" cy="144357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08" y="35766"/>
            <a:ext cx="3255546" cy="96325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171" y="-129642"/>
            <a:ext cx="4470688" cy="1121761"/>
          </a:xfrm>
          <a:prstGeom prst="rect">
            <a:avLst/>
          </a:prstGeom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279700" y="2236085"/>
            <a:ext cx="8595360" cy="448744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thaiDist">
              <a:spcBef>
                <a:spcPts val="1000"/>
              </a:spcBef>
              <a:buClr>
                <a:srgbClr val="A53010"/>
              </a:buClr>
            </a:pPr>
            <a:r>
              <a:rPr lang="th-TH" sz="26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วันพุธที่ 5 สิงหาคม 2563 เวลา 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09.00 น. นาย</a:t>
            </a:r>
            <a:r>
              <a:rPr lang="th-TH" sz="2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พงษ์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ชัย </a:t>
            </a:r>
            <a:r>
              <a:rPr lang="th-TH" sz="2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ศิลป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อาชา นายด่านศุลกากรบึงกาฬ</a:t>
            </a:r>
            <a:r>
              <a:rPr lang="th-TH" sz="2600" b="1" dirty="0">
                <a:solidFill>
                  <a:schemeClr val="tx1"/>
                </a:solidFill>
              </a:rPr>
              <a:t/>
            </a:r>
            <a:br>
              <a:rPr lang="th-TH" sz="2600" b="1" dirty="0">
                <a:solidFill>
                  <a:schemeClr val="tx1"/>
                </a:solidFill>
              </a:rPr>
            </a:b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เข้าร่วมประชุมและชี้แจงการดำเนินการตามภารกิจของด่านศุลกากรในเรื่องการป้องกันและปราบปรามการละเมิดทรัพย์สินทาง</a:t>
            </a:r>
            <a:r>
              <a:rPr lang="th-TH" sz="26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ปัญญา และ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การลักลอบนำเข้าสินค้า โดยมี </a:t>
            </a:r>
            <a:r>
              <a:rPr lang="th-TH" sz="2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พล.ต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.</a:t>
            </a:r>
            <a:r>
              <a:rPr lang="th-TH" sz="2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ยุทธ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พร สุบรรณภาส รอง </a:t>
            </a:r>
            <a:r>
              <a:rPr lang="th-TH" sz="2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ผอ.ศปป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.3 กอ.</a:t>
            </a:r>
            <a:r>
              <a:rPr lang="th-TH" sz="2600" b="1" dirty="0" err="1" smtClean="0">
                <a:solidFill>
                  <a:schemeClr val="tx1"/>
                </a:solidFill>
                <a:latin typeface="Courier New" panose="02070309020205020404" pitchFamily="49" charset="0"/>
              </a:rPr>
              <a:t>รมน</a:t>
            </a:r>
            <a:r>
              <a:rPr lang="th-TH" sz="26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. เป็น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ประธานในการรับฟังบรรยายสรุปและมอบ</a:t>
            </a:r>
            <a:r>
              <a:rPr lang="th-TH" sz="26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นโยบาย พร้อม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แนวทางปฏิบัติในเรื่อง</a:t>
            </a:r>
            <a:r>
              <a:rPr lang="th-TH" sz="26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ดังกล่าวโดย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มีนายก</a:t>
            </a:r>
            <a:r>
              <a:rPr lang="th-TH" sz="2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รกต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 ธำรงวงศ์สวัสดิ์ รองผู้ว่าราชการ</a:t>
            </a:r>
            <a:r>
              <a:rPr lang="th-TH" sz="26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จังหวัด       ใน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ฐานะ </a:t>
            </a:r>
            <a:r>
              <a:rPr lang="th-TH" sz="2600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รอง ผอ.</a:t>
            </a:r>
            <a:r>
              <a:rPr lang="th-TH" sz="2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รมน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.จังหวัดบึงกาฬ ให้การต้อนรับ ณ ห้องประชุมทอง</a:t>
            </a:r>
            <a:r>
              <a:rPr lang="th-TH" sz="26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พูล</a:t>
            </a: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สิริกาโม ชั้น 4</a:t>
            </a:r>
            <a:r>
              <a:rPr lang="th-TH" sz="2600" b="1" dirty="0">
                <a:solidFill>
                  <a:schemeClr val="tx1"/>
                </a:solidFill>
              </a:rPr>
              <a:t/>
            </a:r>
            <a:br>
              <a:rPr lang="th-TH" sz="2600" b="1" dirty="0">
                <a:solidFill>
                  <a:schemeClr val="tx1"/>
                </a:solidFill>
              </a:rPr>
            </a:br>
            <a:r>
              <a:rPr lang="th-TH" sz="2600" b="1" dirty="0">
                <a:solidFill>
                  <a:schemeClr val="tx1"/>
                </a:solidFill>
                <a:latin typeface="Courier New" panose="02070309020205020404" pitchFamily="49" charset="0"/>
              </a:rPr>
              <a:t>ศาลากลางจังหวัดบึงกาฬ</a:t>
            </a:r>
            <a:endParaRPr lang="th-TH" sz="2600" b="1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48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75304"/>
            <a:ext cx="8971878" cy="66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7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" y="75304"/>
            <a:ext cx="8956525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86061"/>
            <a:ext cx="8971878" cy="66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0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" y="86060"/>
            <a:ext cx="8971878" cy="66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398495" y="333487"/>
            <a:ext cx="6895651" cy="590594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ด่านศุลกากรบึงกาฬ 125 ม.2 </a:t>
            </a:r>
          </a:p>
          <a:p>
            <a:r>
              <a:rPr lang="th-TH" sz="54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ถ.บึงกาฬ-พันลำ ต.</a:t>
            </a:r>
            <a:r>
              <a:rPr lang="th-TH" sz="5400" dirty="0" err="1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วิศิษฐ์</a:t>
            </a:r>
            <a:r>
              <a:rPr lang="th-TH" sz="54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r>
              <a:rPr lang="th-TH" sz="54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อ.เมืองบึงกาฬ จ.บึงกาฬ 38000</a:t>
            </a:r>
          </a:p>
          <a:p>
            <a:r>
              <a:rPr lang="th-TH" sz="540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โทร.0-4249-1001-3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e-mail :73150000@customs.go.th</a:t>
            </a:r>
            <a:endParaRPr lang="th-TH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61478"/>
      </p:ext>
    </p:extLst>
  </p:cSld>
  <p:clrMapOvr>
    <a:masterClrMapping/>
  </p:clrMapOvr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</TotalTime>
  <Words>46</Words>
  <Application>Microsoft Office PowerPoint</Application>
  <PresentationFormat>นำเสนอทางหน้าจอ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3" baseType="lpstr">
      <vt:lpstr>Arial Narrow</vt:lpstr>
      <vt:lpstr>Century Gothic</vt:lpstr>
      <vt:lpstr>Cordia New</vt:lpstr>
      <vt:lpstr>Courier New</vt:lpstr>
      <vt:lpstr>DilleniaUPC</vt:lpstr>
      <vt:lpstr>Wingdings 3</vt:lpstr>
      <vt:lpstr>เส้นบาง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Pensri Rachothon</dc:creator>
  <cp:lastModifiedBy>Pensri Rachothon</cp:lastModifiedBy>
  <cp:revision>27</cp:revision>
  <dcterms:created xsi:type="dcterms:W3CDTF">2020-03-27T07:53:16Z</dcterms:created>
  <dcterms:modified xsi:type="dcterms:W3CDTF">2020-08-06T03:32:49Z</dcterms:modified>
</cp:coreProperties>
</file>